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sldIdLst>
    <p:sldId id="256" r:id="rId2"/>
    <p:sldId id="258" r:id="rId3"/>
    <p:sldId id="271" r:id="rId4"/>
    <p:sldId id="260" r:id="rId5"/>
    <p:sldId id="274" r:id="rId6"/>
    <p:sldId id="276" r:id="rId7"/>
    <p:sldId id="277" r:id="rId8"/>
    <p:sldId id="275" r:id="rId9"/>
    <p:sldId id="273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69" r:id="rId21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4660"/>
  </p:normalViewPr>
  <p:slideViewPr>
    <p:cSldViewPr>
      <p:cViewPr varScale="1">
        <p:scale>
          <a:sx n="110" d="100"/>
          <a:sy n="110" d="100"/>
        </p:scale>
        <p:origin x="-180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1A321-86C4-4099-B028-E58F2EDEC3DE}" type="datetimeFigureOut">
              <a:rPr lang="ko-KR" altLang="en-US" smtClean="0"/>
              <a:t>2018-03-16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352B-C40D-4BDC-82A0-4363E654EA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8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352B-C40D-4BDC-82A0-4363E654EAE2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5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2_shape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subTitle" idx="1"/>
          </p:nvPr>
        </p:nvSpPr>
        <p:spPr>
          <a:xfrm>
            <a:off x="2360072" y="929928"/>
            <a:ext cx="6396012" cy="3007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/>
                <a:ea typeface="나눔고딕 Extra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cxnSp>
        <p:nvCxnSpPr>
          <p:cNvPr id="5" name="layout4_shape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4_shape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8" name="layout4_shape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A658C7C3-8D3A-4C0D-B60E-240C4DE6BC36}" type="datetime1">
              <a:rPr lang="en-US" altLang="ko-KR"/>
              <a:t>3/16/2018</a:t>
            </a:fld>
            <a:endParaRPr dirty="0"/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A658C7C3-8D3A-4C0D-B60E-240C4DE6BC36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3/16/2018</a:t>
            </a:fld>
            <a:endParaRPr sz="1200" dirty="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 dirty="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 dirty="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ctr" defTabSz="914400" latinLnBrk="1">
        <a:spcBef>
          <a:spcPct val="0"/>
        </a:spcBef>
        <a:buNone/>
        <a:defRPr sz="4500" b="1" kern="1200">
          <a:solidFill>
            <a:schemeClr val="bg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3200" kern="1200">
          <a:solidFill>
            <a:schemeClr val="bg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800" kern="1200">
          <a:solidFill>
            <a:schemeClr val="bg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400" kern="1200">
          <a:solidFill>
            <a:schemeClr val="bg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96C0964-9196-465C-9CF8-58F458BD2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04628"/>
          </a:xfrm>
          <a:prstGeom prst="rect">
            <a:avLst/>
          </a:prstGeom>
        </p:spPr>
      </p:pic>
      <p:sp>
        <p:nvSpPr>
          <p:cNvPr id="4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flat">
            <a:noFill/>
            <a:prstDash val="solid"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_shape3"/>
          <p:cNvSpPr/>
          <p:nvPr/>
        </p:nvSpPr>
        <p:spPr>
          <a:xfrm>
            <a:off x="251520" y="6453916"/>
            <a:ext cx="18694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나눔 글꼴로</a:t>
            </a:r>
            <a:r>
              <a:rPr lang="en-US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 dirty="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  <a:endParaRPr sz="800" u="sng" kern="1200" dirty="0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1_shape4"/>
          <p:cNvSpPr/>
          <p:nvPr/>
        </p:nvSpPr>
        <p:spPr>
          <a:xfrm>
            <a:off x="323528" y="3717032"/>
            <a:ext cx="856456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7200" b="0" kern="1200" spc="-5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  <a:r>
              <a:rPr lang="en-US" altLang="ko-KR" sz="4800" b="0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4800" b="0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세미콜론부 성과발표</a:t>
            </a:r>
            <a:endParaRPr sz="4800" b="0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12" name="slide2_shape1">
            <a:extLst>
              <a:ext uri="{FF2B5EF4-FFF2-40B4-BE49-F238E27FC236}">
                <a16:creationId xmlns:a16="http://schemas.microsoft.com/office/drawing/2014/main" xmlns="" id="{0BB82105-60A3-4850-A036-29338107C47E}"/>
              </a:ext>
            </a:extLst>
          </p:cNvPr>
          <p:cNvSpPr/>
          <p:nvPr/>
        </p:nvSpPr>
        <p:spPr>
          <a:xfrm>
            <a:off x="6468472" y="5067872"/>
            <a:ext cx="23520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발표</a:t>
            </a:r>
            <a:r>
              <a:rPr lang="ko-KR" altLang="en-US" sz="1200" b="1" kern="12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자</a:t>
            </a:r>
            <a:r>
              <a:rPr lang="en-US" altLang="en-US" sz="1200" b="1" kern="12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en-US" sz="12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성종현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신용혁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김수연</a:t>
            </a:r>
            <a:endParaRPr lang="en-US" altLang="ko-KR" sz="1200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12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작성년월일</a:t>
            </a:r>
            <a:r>
              <a:rPr lang="en-US" altLang="en-US" sz="1200" b="1" kern="1200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en-US" altLang="ko-KR" sz="12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2017.11.08</a:t>
            </a:r>
            <a:endParaRPr lang="en-US" altLang="ko-KR" sz="1100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pPr marL="0" algn="l" defTabSz="914400" latinLnBrk="1">
              <a:lnSpc>
                <a:spcPct val="150000"/>
              </a:lnSpc>
            </a:pPr>
            <a:endParaRPr lang="en-US" altLang="ko-KR" sz="1050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r" defTabSz="914400" latinLnBrk="1"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pPr marL="0" algn="r" defTabSz="914400" latinLnBrk="1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고딕"/>
                <a:ea typeface="나눔고딕"/>
              </a:rPr>
              <a:t>다음의 세미콜른부를 위해 남기는 유산</a:t>
            </a:r>
            <a:r>
              <a:rPr lang="en-US" altLang="ko-KR" sz="1000" dirty="0">
                <a:solidFill>
                  <a:schemeClr val="bg1"/>
                </a:solidFill>
                <a:latin typeface="나눔고딕"/>
                <a:ea typeface="나눔고딕"/>
              </a:rPr>
              <a:t>.</a:t>
            </a:r>
          </a:p>
          <a:p>
            <a:pPr marL="0" algn="r" defTabSz="914400" latinLnBrk="1">
              <a:lnSpc>
                <a:spcPct val="150000"/>
              </a:lnSpc>
            </a:pP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-1</a:t>
            </a:r>
            <a:r>
              <a:rPr lang="ko-KR" altLang="en-US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대 세미콜론</a:t>
            </a: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-</a:t>
            </a:r>
            <a:endParaRPr sz="1000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3-2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10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응</a:t>
            </a:r>
            <a:r>
              <a:rPr lang="en-US" altLang="ko-KR" sz="1800" spc="-50" dirty="0"/>
              <a:t>? </a:t>
            </a:r>
            <a:r>
              <a:rPr lang="ko-KR" altLang="en-US" sz="1800" spc="-50" dirty="0"/>
              <a:t>워터파크</a:t>
            </a:r>
            <a:r>
              <a:rPr lang="en-US" altLang="ko-KR" sz="1800" spc="-50" dirty="0"/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49B0284-9DB0-4942-9669-C63959E58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16945"/>
            <a:ext cx="6311552" cy="3550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E95DE90-6B42-4A4B-AAFE-BCFA91D59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" y="3090308"/>
            <a:ext cx="6311552" cy="35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3-2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11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4A076-C3C3-4B72-95CC-832A22B524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22" y="598831"/>
            <a:ext cx="6309144" cy="35502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3315251-F84E-43F8-B389-184105E491F1}"/>
              </a:ext>
            </a:extLst>
          </p:cNvPr>
          <p:cNvSpPr/>
          <p:nvPr/>
        </p:nvSpPr>
        <p:spPr>
          <a:xfrm>
            <a:off x="2411760" y="4242945"/>
            <a:ext cx="6311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 </a:t>
            </a:r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일이 모두 끝나고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몸도 마음도 녹초가 된 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인과 왼쪽에 계시는 다른 학교의 우수상 받은 팀 대표님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대회를 하다 보니 친해져서 같이 마무리 샷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04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4-1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12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만족도 조사</a:t>
            </a:r>
            <a:endParaRPr lang="en-US" altLang="ko-KR" sz="2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2800" spc="-50" dirty="0"/>
          </a:p>
          <a:p>
            <a:pPr algn="l"/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항목별 조사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44B0C7F-BD3D-4464-8147-B2213983DC8B}"/>
              </a:ext>
            </a:extLst>
          </p:cNvPr>
          <p:cNvSpPr/>
          <p:nvPr/>
        </p:nvSpPr>
        <p:spPr>
          <a:xfrm>
            <a:off x="2411760" y="4242945"/>
            <a:ext cx="6311553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 수업을 마친 후 이루어진 만족도 조사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동안 잘 따라와준 동아리 아이들에게 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우리 동아리는 어떠했는가 라는 것을 물어보고 익명을 통해 아이들의 속마음을 들어보는 취지로 진행된 조사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결과가 공개된다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982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CB166D3-783B-4B2D-912E-822DE831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64"/>
            <a:ext cx="9144000" cy="3801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EAFD42-3707-4B2C-B555-21F614F61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1542"/>
            <a:ext cx="9148576" cy="38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B5475F-910F-4B65-9201-07638B1C4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3801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03E9F4-EBBC-48F0-8D23-566C3702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40" y="3356992"/>
            <a:ext cx="9179040" cy="38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B421DB-871E-47AB-B92E-7A0CD70F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3801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6FA4D8-8879-4F4E-BC52-67CD32593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9144000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67DC18-903A-457A-880F-A74CA7058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801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423943-4A34-43C4-A7DB-1CD4CE8D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445"/>
            <a:ext cx="9144000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0D75E5-906F-41D1-AA6F-53161946A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9"/>
            <a:ext cx="9144000" cy="38019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5828D5-E5E2-41CD-A929-A915B06B7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088"/>
            <a:ext cx="9144000" cy="20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1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5-1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18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spc="-50" dirty="0"/>
              <a:t>돌아보는</a:t>
            </a:r>
            <a:endParaRPr lang="en-US" altLang="ko-KR" sz="2800" spc="-5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spc="-50" dirty="0"/>
              <a:t>한해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D4B403E-BEC1-4B8F-B5F8-E7C64590ECF5}"/>
              </a:ext>
            </a:extLst>
          </p:cNvPr>
          <p:cNvSpPr/>
          <p:nvPr/>
        </p:nvSpPr>
        <p:spPr>
          <a:xfrm>
            <a:off x="2411760" y="1063476"/>
            <a:ext cx="63115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많은 일이 있었죠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동아리를 만들고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부원들을 면접으로 선출하고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 수업마다 자료 만들고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여름방학때 전국 대회도 나가보고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차기부장도 뽑고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좋은 경험을 많이 한 것 같습니다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>
              <a:lnSpc>
                <a:spcPct val="150000"/>
              </a:lnSpc>
            </a:pP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점은 수업 커리큘럼을 너무 뒤죽박죽으로 구성하는 바람에 아이들 개개인별로 케어를 못해준 것과 진로상담에 대해서 잘 해주지 못한 것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88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5-2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19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spc="-50" dirty="0"/>
              <a:t>내년 목표</a:t>
            </a:r>
            <a:endParaRPr lang="en-US" altLang="ko-KR" sz="2800" spc="-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0BA857B-DE2C-4BC0-A727-354D06413FCA}"/>
              </a:ext>
            </a:extLst>
          </p:cNvPr>
          <p:cNvSpPr/>
          <p:nvPr/>
        </p:nvSpPr>
        <p:spPr>
          <a:xfrm>
            <a:off x="2411760" y="1063476"/>
            <a:ext cx="6311553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조사를 기반으로 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커리큘럼을 대거 수정하여 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언어를 중점으로 교육하는 전문적 학술동아리가 되어서 다시한번 전국대회를 나가봅니다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>
              <a:lnSpc>
                <a:spcPct val="150000"/>
              </a:lnSpc>
            </a:pP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외부 기관과 연계하여 실제 전문의가 설명해주는 특강시간을 마련할 것이며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방학을 이용해 기업탐방도 기획할 예정입니다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>
              <a:lnSpc>
                <a:spcPct val="150000"/>
              </a:lnSpc>
            </a:pP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개인적인 욕심이지만 이 세미콜론이 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대까지는 이어지기를 희망합니다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7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AB829CC-CB7D-40F9-967A-60BB10C0B150}"/>
              </a:ext>
            </a:extLst>
          </p:cNvPr>
          <p:cNvGrpSpPr/>
          <p:nvPr/>
        </p:nvGrpSpPr>
        <p:grpSpPr>
          <a:xfrm>
            <a:off x="2195736" y="895730"/>
            <a:ext cx="2888435" cy="1092883"/>
            <a:chOff x="2308126" y="950894"/>
            <a:chExt cx="2615168" cy="1092883"/>
          </a:xfrm>
        </p:grpSpPr>
        <p:sp>
          <p:nvSpPr>
            <p:cNvPr id="3" name="slide3_shape1"/>
            <p:cNvSpPr/>
            <p:nvPr/>
          </p:nvSpPr>
          <p:spPr>
            <a:xfrm>
              <a:off x="2308126" y="1342816"/>
              <a:ext cx="2376264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1-1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/>
                  <a:ea typeface="나눔고딕"/>
                </a:rPr>
                <a:t>주요구성원 소개</a:t>
              </a:r>
              <a:endParaRPr lang="en-US" altLang="ko-KR"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1-2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세미콜론이 되기까지</a:t>
              </a:r>
              <a:endParaRPr lang="en-US" altLang="ko-KR"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" name="slide3_shape2"/>
            <p:cNvSpPr/>
            <p:nvPr/>
          </p:nvSpPr>
          <p:spPr>
            <a:xfrm>
              <a:off x="2331006" y="950894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1  </a:t>
              </a:r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연혁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5" name="slide3_group1"/>
          <p:cNvGrpSpPr>
            <a:grpSpLocks/>
          </p:cNvGrpSpPr>
          <p:nvPr/>
        </p:nvGrpSpPr>
        <p:grpSpPr>
          <a:xfrm>
            <a:off x="2195736" y="2332553"/>
            <a:ext cx="2869899" cy="1138774"/>
            <a:chOff x="2284900" y="2101721"/>
            <a:chExt cx="2598386" cy="1138774"/>
          </a:xfrm>
        </p:grpSpPr>
        <p:sp>
          <p:nvSpPr>
            <p:cNvPr id="6" name="slide3_shape3"/>
            <p:cNvSpPr/>
            <p:nvPr/>
          </p:nvSpPr>
          <p:spPr>
            <a:xfrm>
              <a:off x="2290998" y="2101721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2  </a:t>
              </a:r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수업내용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7" name="slide3_shape4"/>
            <p:cNvSpPr/>
            <p:nvPr/>
          </p:nvSpPr>
          <p:spPr>
            <a:xfrm>
              <a:off x="2284900" y="2501831"/>
              <a:ext cx="23762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2-1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프로그래밍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2-2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/>
                  <a:ea typeface="나눔고딕"/>
                </a:rPr>
                <a:t>보안 및 네트워크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8" name="slide3_group2"/>
          <p:cNvGrpSpPr>
            <a:grpSpLocks/>
          </p:cNvGrpSpPr>
          <p:nvPr/>
        </p:nvGrpSpPr>
        <p:grpSpPr>
          <a:xfrm>
            <a:off x="2195737" y="3775044"/>
            <a:ext cx="2863164" cy="1138774"/>
            <a:chOff x="2331006" y="3284984"/>
            <a:chExt cx="2592288" cy="1138774"/>
          </a:xfrm>
        </p:grpSpPr>
        <p:sp>
          <p:nvSpPr>
            <p:cNvPr id="9" name="slide3_shape5"/>
            <p:cNvSpPr/>
            <p:nvPr/>
          </p:nvSpPr>
          <p:spPr>
            <a:xfrm>
              <a:off x="2331006" y="3284984"/>
              <a:ext cx="25922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3  UNIST </a:t>
              </a:r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전국대회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2331006" y="3685094"/>
              <a:ext cx="23762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3-1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슈퍼컴퓨팅 대회</a:t>
              </a: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!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3-2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워터파크</a:t>
              </a: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?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1" name="slide3_group3"/>
          <p:cNvGrpSpPr>
            <a:grpSpLocks/>
          </p:cNvGrpSpPr>
          <p:nvPr/>
        </p:nvGrpSpPr>
        <p:grpSpPr>
          <a:xfrm>
            <a:off x="5226136" y="900132"/>
            <a:ext cx="2593856" cy="777906"/>
            <a:chOff x="5439503" y="939671"/>
            <a:chExt cx="2593856" cy="777906"/>
          </a:xfrm>
        </p:grpSpPr>
        <p:sp>
          <p:nvSpPr>
            <p:cNvPr id="12" name="slide3_shape7"/>
            <p:cNvSpPr/>
            <p:nvPr/>
          </p:nvSpPr>
          <p:spPr>
            <a:xfrm>
              <a:off x="5441071" y="939671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4 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고딕"/>
                  <a:ea typeface="나눔고딕"/>
                </a:rPr>
                <a:t>만족도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" name="slide3_shape8"/>
            <p:cNvSpPr/>
            <p:nvPr/>
          </p:nvSpPr>
          <p:spPr>
            <a:xfrm>
              <a:off x="5439503" y="1339781"/>
              <a:ext cx="2376264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4-1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만족도 조사</a:t>
              </a:r>
              <a:endParaRPr lang="en-US" altLang="ko-KR"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4" name="slide3_group4"/>
          <p:cNvGrpSpPr>
            <a:grpSpLocks/>
          </p:cNvGrpSpPr>
          <p:nvPr/>
        </p:nvGrpSpPr>
        <p:grpSpPr>
          <a:xfrm>
            <a:off x="5226168" y="2334997"/>
            <a:ext cx="2595360" cy="1138774"/>
            <a:chOff x="5441408" y="2101721"/>
            <a:chExt cx="2595360" cy="1138774"/>
          </a:xfrm>
        </p:grpSpPr>
        <p:sp>
          <p:nvSpPr>
            <p:cNvPr id="15" name="slide3_shape9"/>
            <p:cNvSpPr/>
            <p:nvPr/>
          </p:nvSpPr>
          <p:spPr>
            <a:xfrm>
              <a:off x="5444480" y="2101721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5  </a:t>
              </a:r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마무리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6" name="slide3_shape10"/>
            <p:cNvSpPr/>
            <p:nvPr/>
          </p:nvSpPr>
          <p:spPr>
            <a:xfrm>
              <a:off x="5441408" y="2501831"/>
              <a:ext cx="23762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5-1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/>
                  <a:ea typeface="나눔고딕"/>
                </a:rPr>
                <a:t>돌아보는 한해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5-2  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내년목표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9" name="slide5_shape10">
            <a:extLst>
              <a:ext uri="{FF2B5EF4-FFF2-40B4-BE49-F238E27FC236}">
                <a16:creationId xmlns:a16="http://schemas.microsoft.com/office/drawing/2014/main" xmlns="" id="{531BC81D-1722-4561-82A7-DB000BDEEF2B}"/>
              </a:ext>
            </a:extLst>
          </p:cNvPr>
          <p:cNvSpPr/>
          <p:nvPr/>
        </p:nvSpPr>
        <p:spPr>
          <a:xfrm>
            <a:off x="323528" y="980728"/>
            <a:ext cx="2012950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1F13F1-0CF4-42BF-8B03-79B0ECD20D0C}"/>
              </a:ext>
            </a:extLst>
          </p:cNvPr>
          <p:cNvSpPr txBox="1"/>
          <p:nvPr/>
        </p:nvSpPr>
        <p:spPr>
          <a:xfrm>
            <a:off x="251520" y="6227396"/>
            <a:ext cx="703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END……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FDAE50-3C04-40B0-AC50-B6311DFE1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599BE571-01C1-4584-A5FE-8B67C8164611}"/>
              </a:ext>
            </a:extLst>
          </p:cNvPr>
          <p:cNvGrpSpPr/>
          <p:nvPr/>
        </p:nvGrpSpPr>
        <p:grpSpPr>
          <a:xfrm>
            <a:off x="2368655" y="836712"/>
            <a:ext cx="6354658" cy="4665660"/>
            <a:chOff x="2393806" y="1268760"/>
            <a:chExt cx="6354658" cy="46656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E697A0D9-C956-467F-BAB4-9CEA69FF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806" y="1268760"/>
              <a:ext cx="6347457" cy="357044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3C8A212D-426A-4843-9EA4-0FDD0DECA881}"/>
                </a:ext>
              </a:extLst>
            </p:cNvPr>
            <p:cNvSpPr/>
            <p:nvPr/>
          </p:nvSpPr>
          <p:spPr>
            <a:xfrm>
              <a:off x="2401007" y="4897732"/>
              <a:ext cx="6347457" cy="1036688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김수연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 세미콜론부 차장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en-US" altLang="ko-KR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세미콜론부</a:t>
              </a:r>
              <a:r>
                <a:rPr lang="ko-KR" altLang="en-US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부장</a:t>
              </a:r>
            </a:p>
          </p:txBody>
        </p:sp>
      </p:grpSp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1-1</a:t>
            </a: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주요구성원 소개</a:t>
            </a:r>
            <a:endParaRPr lang="en-US" altLang="ko-KR" sz="2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2800" spc="-5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세미콜론이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50" dirty="0"/>
              <a:t>존재하게 해준 자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1B6B0C97-D589-436D-B922-AA55D6CAD483}"/>
              </a:ext>
            </a:extLst>
          </p:cNvPr>
          <p:cNvGrpSpPr/>
          <p:nvPr/>
        </p:nvGrpSpPr>
        <p:grpSpPr>
          <a:xfrm>
            <a:off x="2368655" y="836712"/>
            <a:ext cx="6347460" cy="4665605"/>
            <a:chOff x="2393806" y="1528275"/>
            <a:chExt cx="6347460" cy="4665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223C45A9-7940-42C1-A76A-5EBD24D4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806" y="1528275"/>
              <a:ext cx="6347460" cy="357044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1A115E7C-E92E-46D5-9D79-F84A1281F48A}"/>
                </a:ext>
              </a:extLst>
            </p:cNvPr>
            <p:cNvSpPr/>
            <p:nvPr/>
          </p:nvSpPr>
          <p:spPr>
            <a:xfrm>
              <a:off x="2393806" y="5157192"/>
              <a:ext cx="6347457" cy="1036688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신용혁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 </a:t>
              </a:r>
              <a:r>
                <a:rPr lang="ko-KR" altLang="en-US" sz="20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세미콜론부</a:t>
              </a:r>
              <a:r>
                <a:rPr lang="ko-KR" altLang="en-US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부장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/>
              <a:r>
                <a:rPr lang="ko-KR" altLang="en-US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</a:t>
              </a:r>
              <a:r>
                <a:rPr lang="en-US" altLang="ko-KR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매우 허약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6B97FB0-6048-4C1B-ABD1-69272D989F83}"/>
              </a:ext>
            </a:extLst>
          </p:cNvPr>
          <p:cNvGrpSpPr/>
          <p:nvPr/>
        </p:nvGrpSpPr>
        <p:grpSpPr>
          <a:xfrm>
            <a:off x="2325784" y="851806"/>
            <a:ext cx="6370061" cy="4650566"/>
            <a:chOff x="2393806" y="1586746"/>
            <a:chExt cx="6347460" cy="46505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A637E60-BE68-4D19-B504-F3DC6CFF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806" y="1586746"/>
              <a:ext cx="6347460" cy="35704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161D4EE-4B40-4C19-8984-B3663D533E0B}"/>
                </a:ext>
              </a:extLst>
            </p:cNvPr>
            <p:cNvSpPr/>
            <p:nvPr/>
          </p:nvSpPr>
          <p:spPr>
            <a:xfrm>
              <a:off x="2393806" y="5200624"/>
              <a:ext cx="6347457" cy="1036688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성종현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CIS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 부장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졸업자</a:t>
              </a:r>
              <a:endPara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CIS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부와 프로그래밍부를 합병 시킨 사람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27530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1-2</a:t>
            </a: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2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연혁</a:t>
            </a:r>
            <a:endParaRPr lang="en-US" altLang="ko-KR" sz="2800" spc="-50" dirty="0"/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2800" spc="-5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세미콜론이 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되기까지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21EF582-3002-4DB1-BEA1-36E4DD5543F7}"/>
              </a:ext>
            </a:extLst>
          </p:cNvPr>
          <p:cNvGrpSpPr/>
          <p:nvPr/>
        </p:nvGrpSpPr>
        <p:grpSpPr>
          <a:xfrm>
            <a:off x="2921172" y="980728"/>
            <a:ext cx="2888435" cy="807420"/>
            <a:chOff x="2308126" y="950894"/>
            <a:chExt cx="2615168" cy="807420"/>
          </a:xfrm>
        </p:grpSpPr>
        <p:sp>
          <p:nvSpPr>
            <p:cNvPr id="15" name="slide3_shape1">
              <a:extLst>
                <a:ext uri="{FF2B5EF4-FFF2-40B4-BE49-F238E27FC236}">
                  <a16:creationId xmlns:a16="http://schemas.microsoft.com/office/drawing/2014/main" xmlns="" id="{28116A2A-6B5C-4BC1-895B-89851127CAD7}"/>
                </a:ext>
              </a:extLst>
            </p:cNvPr>
            <p:cNvSpPr/>
            <p:nvPr/>
          </p:nvSpPr>
          <p:spPr>
            <a:xfrm>
              <a:off x="2308126" y="1342816"/>
              <a:ext cx="261516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성종현이 만든 컴퓨터 보안동아리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6" name="slide3_shape2">
              <a:extLst>
                <a:ext uri="{FF2B5EF4-FFF2-40B4-BE49-F238E27FC236}">
                  <a16:creationId xmlns:a16="http://schemas.microsoft.com/office/drawing/2014/main" xmlns="" id="{927E88B4-AE9E-48DC-B814-29EA2DBAFF26}"/>
                </a:ext>
              </a:extLst>
            </p:cNvPr>
            <p:cNvSpPr/>
            <p:nvPr/>
          </p:nvSpPr>
          <p:spPr>
            <a:xfrm>
              <a:off x="2331006" y="950894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sz="2400" b="1" dirty="0">
                  <a:solidFill>
                    <a:srgbClr val="00B0F0"/>
                  </a:solidFill>
                  <a:latin typeface="나눔고딕"/>
                  <a:ea typeface="나눔고딕"/>
                </a:rPr>
                <a:t>C.I.S.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87ABA68-F808-472E-8A09-38D236C1D017}"/>
              </a:ext>
            </a:extLst>
          </p:cNvPr>
          <p:cNvGrpSpPr/>
          <p:nvPr/>
        </p:nvGrpSpPr>
        <p:grpSpPr>
          <a:xfrm>
            <a:off x="5834878" y="980728"/>
            <a:ext cx="2888435" cy="807420"/>
            <a:chOff x="2308126" y="950894"/>
            <a:chExt cx="2615168" cy="807420"/>
          </a:xfrm>
        </p:grpSpPr>
        <p:sp>
          <p:nvSpPr>
            <p:cNvPr id="18" name="slide3_shape1">
              <a:extLst>
                <a:ext uri="{FF2B5EF4-FFF2-40B4-BE49-F238E27FC236}">
                  <a16:creationId xmlns:a16="http://schemas.microsoft.com/office/drawing/2014/main" xmlns="" id="{2CBD4576-6DC7-4746-9F34-BD377897B85C}"/>
                </a:ext>
              </a:extLst>
            </p:cNvPr>
            <p:cNvSpPr/>
            <p:nvPr/>
          </p:nvSpPr>
          <p:spPr>
            <a:xfrm>
              <a:off x="2308126" y="1342816"/>
              <a:ext cx="259228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신용혁이 만든 컴퓨터 프로그래밍부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slide3_shape2">
              <a:extLst>
                <a:ext uri="{FF2B5EF4-FFF2-40B4-BE49-F238E27FC236}">
                  <a16:creationId xmlns:a16="http://schemas.microsoft.com/office/drawing/2014/main" xmlns="" id="{A8C5FC0B-56CC-433B-BE80-120E48141B49}"/>
                </a:ext>
              </a:extLst>
            </p:cNvPr>
            <p:cNvSpPr/>
            <p:nvPr/>
          </p:nvSpPr>
          <p:spPr>
            <a:xfrm>
              <a:off x="2331006" y="950894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프로그래밍부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2D448B6-8B55-4AB3-A523-BD8D5E4CD465}"/>
              </a:ext>
            </a:extLst>
          </p:cNvPr>
          <p:cNvSpPr txBox="1"/>
          <p:nvPr/>
        </p:nvSpPr>
        <p:spPr>
          <a:xfrm>
            <a:off x="2333683" y="1108247"/>
            <a:ext cx="461665" cy="5273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2016                          2017                    2018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A5F9744-FB10-47A5-A234-4573F62076EC}"/>
              </a:ext>
            </a:extLst>
          </p:cNvPr>
          <p:cNvGrpSpPr/>
          <p:nvPr/>
        </p:nvGrpSpPr>
        <p:grpSpPr>
          <a:xfrm>
            <a:off x="4390660" y="3321570"/>
            <a:ext cx="2888435" cy="807420"/>
            <a:chOff x="2308126" y="950894"/>
            <a:chExt cx="2615168" cy="807420"/>
          </a:xfrm>
        </p:grpSpPr>
        <p:sp>
          <p:nvSpPr>
            <p:cNvPr id="27" name="slide3_shape1">
              <a:extLst>
                <a:ext uri="{FF2B5EF4-FFF2-40B4-BE49-F238E27FC236}">
                  <a16:creationId xmlns:a16="http://schemas.microsoft.com/office/drawing/2014/main" xmlns="" id="{00636BE4-BA19-4815-8EB2-7D64C9D92458}"/>
                </a:ext>
              </a:extLst>
            </p:cNvPr>
            <p:cNvSpPr/>
            <p:nvPr/>
          </p:nvSpPr>
          <p:spPr>
            <a:xfrm>
              <a:off x="2308126" y="1342816"/>
              <a:ext cx="261516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50000"/>
                </a:lnSpc>
              </a:pP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구산고 유일 컴퓨터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/>
                  <a:ea typeface="나눔고딕"/>
                </a:rPr>
                <a:t>융합 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동아리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slide3_shape2">
              <a:extLst>
                <a:ext uri="{FF2B5EF4-FFF2-40B4-BE49-F238E27FC236}">
                  <a16:creationId xmlns:a16="http://schemas.microsoft.com/office/drawing/2014/main" xmlns="" id="{223CE040-091F-4DA5-B396-7999E477F5DB}"/>
                </a:ext>
              </a:extLst>
            </p:cNvPr>
            <p:cNvSpPr/>
            <p:nvPr/>
          </p:nvSpPr>
          <p:spPr>
            <a:xfrm>
              <a:off x="2331006" y="950894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세미콜론부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7EA9774E-1C36-48DB-8EA1-A0BB9B9321D1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rot="16200000" flipH="1">
            <a:off x="4339740" y="1813797"/>
            <a:ext cx="1533422" cy="1482123"/>
          </a:xfrm>
          <a:prstGeom prst="bentConnector3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4AAACFC2-6BEA-497F-A7E3-D7DF346E9E41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rot="5400000">
            <a:off x="5790276" y="1845386"/>
            <a:ext cx="1533422" cy="1418947"/>
          </a:xfrm>
          <a:prstGeom prst="bentConnector3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D8F178C-A4A5-4EC7-B11B-C9E49BC27483}"/>
              </a:ext>
            </a:extLst>
          </p:cNvPr>
          <p:cNvGrpSpPr/>
          <p:nvPr/>
        </p:nvGrpSpPr>
        <p:grpSpPr>
          <a:xfrm>
            <a:off x="4419869" y="5013176"/>
            <a:ext cx="2888435" cy="769718"/>
            <a:chOff x="2308126" y="950894"/>
            <a:chExt cx="2615168" cy="769718"/>
          </a:xfrm>
        </p:grpSpPr>
        <p:sp>
          <p:nvSpPr>
            <p:cNvPr id="43" name="slide3_shape1">
              <a:extLst>
                <a:ext uri="{FF2B5EF4-FFF2-40B4-BE49-F238E27FC236}">
                  <a16:creationId xmlns:a16="http://schemas.microsoft.com/office/drawing/2014/main" xmlns="" id="{A4DB1155-156A-4811-9C35-E9135F8FC67B}"/>
                </a:ext>
              </a:extLst>
            </p:cNvPr>
            <p:cNvSpPr/>
            <p:nvPr/>
          </p:nvSpPr>
          <p:spPr>
            <a:xfrm>
              <a:off x="2308126" y="1342816"/>
              <a:ext cx="2615168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50000"/>
                </a:lnSpc>
              </a:pPr>
              <a:r>
                <a:rPr 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C</a:t>
              </a:r>
              <a:r>
                <a:rPr lang="ko-KR" altLang="en-US" sz="14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언어 중점 프로그래밍 전문 동아리</a:t>
              </a:r>
              <a:endParaRPr sz="14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slide3_shape2">
              <a:extLst>
                <a:ext uri="{FF2B5EF4-FFF2-40B4-BE49-F238E27FC236}">
                  <a16:creationId xmlns:a16="http://schemas.microsoft.com/office/drawing/2014/main" xmlns="" id="{BA61E54E-FEF8-43A6-BAEB-95BF279D4186}"/>
                </a:ext>
              </a:extLst>
            </p:cNvPr>
            <p:cNvSpPr/>
            <p:nvPr/>
          </p:nvSpPr>
          <p:spPr>
            <a:xfrm>
              <a:off x="2331006" y="950894"/>
              <a:ext cx="25922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2</a:t>
              </a:r>
              <a:r>
                <a:rPr lang="ko-KR" altLang="en-US" sz="2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대 세미콜론부</a:t>
              </a:r>
              <a:endParaRPr sz="2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A1B66905-B544-4213-9751-F2EE41B98E55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834878" y="4128990"/>
            <a:ext cx="12635" cy="81217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9F71BE-15FA-46F7-9719-18460BC16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616945"/>
            <a:ext cx="6311553" cy="3550249"/>
          </a:xfrm>
          <a:prstGeom prst="rect">
            <a:avLst/>
          </a:prstGeom>
        </p:spPr>
      </p:pic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동아리 이름을 걸고</a:t>
            </a:r>
            <a:endParaRPr lang="en-US" altLang="ko-KR" sz="1800" spc="-50" dirty="0"/>
          </a:p>
          <a:p>
            <a:pPr algn="l"/>
            <a:r>
              <a:rPr lang="ko-KR" altLang="en-US" sz="1800" spc="-50" dirty="0"/>
              <a:t>전 국 대 회 다 </a:t>
            </a:r>
            <a:r>
              <a:rPr lang="en-US" altLang="ko-KR" sz="1800" spc="-50" dirty="0"/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95EE585-6252-4EC9-993B-D14B2B45BEDB}"/>
              </a:ext>
            </a:extLst>
          </p:cNvPr>
          <p:cNvSpPr/>
          <p:nvPr/>
        </p:nvSpPr>
        <p:spPr>
          <a:xfrm>
            <a:off x="2411760" y="4242945"/>
            <a:ext cx="631155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국가슈퍼컴퓨팅 청소년캠프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전국대회 서류심사 예선을 통과해서 본선진출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두둥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떨리는 마음으로 옷과 명찰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기념품을 받고 대회 시작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292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9F71BE-15FA-46F7-9719-18460BC16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616945"/>
            <a:ext cx="6311553" cy="3550248"/>
          </a:xfrm>
          <a:prstGeom prst="rect">
            <a:avLst/>
          </a:prstGeom>
        </p:spPr>
      </p:pic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6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동아리 이름을 걸고</a:t>
            </a:r>
            <a:endParaRPr lang="en-US" altLang="ko-KR" sz="1800" spc="-50" dirty="0"/>
          </a:p>
          <a:p>
            <a:pPr algn="l"/>
            <a:r>
              <a:rPr lang="ko-KR" altLang="en-US" sz="1800" spc="-50" dirty="0"/>
              <a:t>전 국 대 회 다 </a:t>
            </a:r>
            <a:r>
              <a:rPr lang="en-US" altLang="ko-KR" sz="1800" spc="-50" dirty="0"/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95EE585-6252-4EC9-993B-D14B2B45BEDB}"/>
              </a:ext>
            </a:extLst>
          </p:cNvPr>
          <p:cNvSpPr/>
          <p:nvPr/>
        </p:nvSpPr>
        <p:spPr>
          <a:xfrm>
            <a:off x="2411760" y="4242945"/>
            <a:ext cx="631155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 </a:t>
            </a:r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일간의 대회 시작</a:t>
            </a:r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/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교육과 문제풀이를 겸하는 대회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것을 배웠습니다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/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언어부터 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LINUX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다루는 법 까지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팀 친구들도 많이 사귈 수 있었죠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중에는 괴물도 있었지만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0696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7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동아리 이름을 걸고</a:t>
            </a:r>
            <a:endParaRPr lang="en-US" altLang="ko-KR" sz="1800" spc="-50" dirty="0"/>
          </a:p>
          <a:p>
            <a:pPr algn="l"/>
            <a:r>
              <a:rPr lang="ko-KR" altLang="en-US" sz="1800" spc="-50" dirty="0"/>
              <a:t>전 국 대 회 다 </a:t>
            </a:r>
            <a:r>
              <a:rPr lang="en-US" altLang="ko-KR" sz="1800" spc="-50" dirty="0"/>
              <a:t>!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9F3C162-E72B-4E78-B7B3-3FDF5BAAC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" y="3090308"/>
            <a:ext cx="6311552" cy="3550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B4254D4-9FCF-4EC4-98E1-8B112CAAE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16945"/>
            <a:ext cx="6311553" cy="35502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03C852-62CA-48B3-900A-1460C99E69CC}"/>
              </a:ext>
            </a:extLst>
          </p:cNvPr>
          <p:cNvSpPr txBox="1"/>
          <p:nvPr/>
        </p:nvSpPr>
        <p:spPr>
          <a:xfrm>
            <a:off x="6846407" y="44961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이러저러한 코딩</a:t>
            </a:r>
          </a:p>
        </p:txBody>
      </p:sp>
    </p:spTree>
    <p:extLst>
      <p:ext uri="{BB962C8B-B14F-4D97-AF65-F5344CB8AC3E}">
        <p14:creationId xmlns:p14="http://schemas.microsoft.com/office/powerpoint/2010/main" val="415163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3-1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8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동아리 이름을 걸고</a:t>
            </a:r>
            <a:endParaRPr lang="en-US" altLang="ko-KR" sz="1800" spc="-50" dirty="0"/>
          </a:p>
          <a:p>
            <a:pPr algn="l"/>
            <a:r>
              <a:rPr lang="ko-KR" altLang="en-US" sz="1800" spc="-50" dirty="0"/>
              <a:t>전 국 대 회 다 </a:t>
            </a:r>
            <a:r>
              <a:rPr lang="en-US" altLang="ko-KR" sz="1800" spc="-50" dirty="0"/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95EE585-6252-4EC9-993B-D14B2B45BEDB}"/>
              </a:ext>
            </a:extLst>
          </p:cNvPr>
          <p:cNvSpPr/>
          <p:nvPr/>
        </p:nvSpPr>
        <p:spPr>
          <a:xfrm>
            <a:off x="2411760" y="4242945"/>
            <a:ext cx="6311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……3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명이 열심히 문제를 풀었습니다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아마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최선은 다했다고 생각합니다만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결과는 아쉬웠죠</a:t>
            </a: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B4254D4-9FCF-4EC4-98E1-8B112CAAE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16945"/>
            <a:ext cx="6311553" cy="35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5_shape6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3-2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9</a:t>
            </a:fld>
            <a:endParaRPr sz="900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0">
            <a:extLst>
              <a:ext uri="{FF2B5EF4-FFF2-40B4-BE49-F238E27FC236}">
                <a16:creationId xmlns:a16="http://schemas.microsoft.com/office/drawing/2014/main" xmlns="" id="{D567F6A9-5033-491A-A1DB-F8589367E0B0}"/>
              </a:ext>
            </a:extLst>
          </p:cNvPr>
          <p:cNvSpPr/>
          <p:nvPr/>
        </p:nvSpPr>
        <p:spPr>
          <a:xfrm>
            <a:off x="323528" y="980728"/>
            <a:ext cx="2012950" cy="27327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2800" spc="-50" dirty="0"/>
              <a:t>UNIST </a:t>
            </a:r>
            <a:r>
              <a:rPr lang="ko-KR" altLang="en-US" sz="2800" spc="-50" dirty="0"/>
              <a:t>전국대회</a:t>
            </a:r>
            <a:endParaRPr lang="en-US" altLang="ko-KR" sz="2800" spc="-50" dirty="0"/>
          </a:p>
          <a:p>
            <a:pPr algn="l"/>
            <a:endParaRPr lang="en-US" altLang="ko-KR" sz="2800" spc="-50" dirty="0"/>
          </a:p>
          <a:p>
            <a:pPr algn="l"/>
            <a:r>
              <a:rPr lang="ko-KR" altLang="en-US" sz="1800" spc="-50" dirty="0"/>
              <a:t>응</a:t>
            </a:r>
            <a:r>
              <a:rPr lang="en-US" altLang="ko-KR" sz="1800" spc="-50" dirty="0"/>
              <a:t>? </a:t>
            </a:r>
            <a:r>
              <a:rPr lang="ko-KR" altLang="en-US" sz="1800" spc="-50" dirty="0"/>
              <a:t>워터파크</a:t>
            </a:r>
            <a:r>
              <a:rPr lang="en-US" altLang="ko-KR" sz="1800" spc="-50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4A076-C3C3-4B72-95CC-832A22B524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17" y="598831"/>
            <a:ext cx="6311554" cy="35502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3315251-F84E-43F8-B389-184105E491F1}"/>
              </a:ext>
            </a:extLst>
          </p:cNvPr>
          <p:cNvSpPr/>
          <p:nvPr/>
        </p:nvSpPr>
        <p:spPr>
          <a:xfrm>
            <a:off x="2411760" y="4242945"/>
            <a:ext cx="6311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 </a:t>
            </a:r>
            <a:r>
              <a:rPr lang="en-US" altLang="ko-KR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일중 하루</a:t>
            </a:r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endParaRPr lang="en-US" altLang="ko-KR" sz="2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교육과 문제풀이에 지쳐 있을 때 하루를 워터파크를 보내주더라구요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fontAlgn="base" latinLnBrk="0"/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/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좋았습니다</a:t>
            </a:r>
            <a:r>
              <a:rPr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ㅋㅋㅋㅋㅋ</a:t>
            </a:r>
            <a:endParaRPr lang="en-US" altLang="ko-KR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911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488</Words>
  <Application>Microsoft Office PowerPoint</Application>
  <PresentationFormat>화면 슬라이드 쇼(4:3)</PresentationFormat>
  <Paragraphs>141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50</cp:revision>
  <dcterms:modified xsi:type="dcterms:W3CDTF">2018-03-16T06:31:33Z</dcterms:modified>
</cp:coreProperties>
</file>